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8"/>
  </p:notesMasterIdLst>
  <p:handoutMasterIdLst>
    <p:handoutMasterId r:id="rId9"/>
  </p:handoutMasterIdLst>
  <p:sldIdLst>
    <p:sldId id="257" r:id="rId3"/>
    <p:sldId id="307" r:id="rId4"/>
    <p:sldId id="288" r:id="rId5"/>
    <p:sldId id="302" r:id="rId6"/>
    <p:sldId id="308" r:id="rId7"/>
  </p:sldIdLst>
  <p:sldSz cx="9906000" cy="6858000" type="A4"/>
  <p:notesSz cx="6735763" cy="98663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3154"/>
    <a:srgbClr val="DDDDDD"/>
    <a:srgbClr val="FFFFFF"/>
    <a:srgbClr val="CCFFCC"/>
    <a:srgbClr val="003399"/>
    <a:srgbClr val="99CCFF"/>
    <a:srgbClr val="FFFF99"/>
    <a:srgbClr val="E4352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426" y="-102"/>
      </p:cViewPr>
      <p:guideLst>
        <p:guide orient="horz" pos="864"/>
        <p:guide orient="horz" pos="624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1752" y="-84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9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9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53C6B6E-B478-4E3E-9862-95CC69916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698500" y="739775"/>
            <a:ext cx="5340350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D3BE090-EDAB-423C-A3E9-EA5ECD13F5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Career and Style Ltd.</a:t>
            </a:r>
            <a:r>
              <a:rPr lang="en-US">
                <a:solidFill>
                  <a:srgbClr val="85A015"/>
                </a:solidFill>
              </a:rPr>
              <a:t> All rights reserved.</a:t>
            </a:r>
            <a:endParaRPr lang="hu-HU">
              <a:solidFill>
                <a:srgbClr val="85A015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Career and Style Ltd.</a:t>
            </a:r>
            <a:r>
              <a:rPr lang="en-US">
                <a:solidFill>
                  <a:srgbClr val="85A015"/>
                </a:solidFill>
              </a:rPr>
              <a:t> All rights reserved.</a:t>
            </a:r>
            <a:endParaRPr lang="hu-HU">
              <a:solidFill>
                <a:srgbClr val="85A015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254875" y="0"/>
            <a:ext cx="2300288" cy="61261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50838" y="0"/>
            <a:ext cx="6751637" cy="61261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Career and Style Ltd.</a:t>
            </a:r>
            <a:r>
              <a:rPr lang="en-US">
                <a:solidFill>
                  <a:srgbClr val="85A015"/>
                </a:solidFill>
              </a:rPr>
              <a:t> All rights reserved.</a:t>
            </a:r>
            <a:endParaRPr lang="hu-HU">
              <a:solidFill>
                <a:srgbClr val="85A015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Career and Style Ltd.</a:t>
            </a:r>
            <a:r>
              <a:rPr lang="en-US">
                <a:solidFill>
                  <a:srgbClr val="85A015"/>
                </a:solidFill>
              </a:rPr>
              <a:t> All rights reserved.</a:t>
            </a:r>
            <a:endParaRPr lang="hu-HU">
              <a:solidFill>
                <a:srgbClr val="85A015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254875" y="1600200"/>
            <a:ext cx="2300288" cy="499745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50838" y="1600200"/>
            <a:ext cx="6751637" cy="4997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Career and Style Ltd.</a:t>
            </a:r>
            <a:r>
              <a:rPr lang="en-US">
                <a:solidFill>
                  <a:srgbClr val="85A015"/>
                </a:solidFill>
              </a:rPr>
              <a:t> All rights reserved.</a:t>
            </a:r>
            <a:endParaRPr lang="hu-HU">
              <a:solidFill>
                <a:srgbClr val="85A015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50838" y="1600200"/>
            <a:ext cx="45259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5259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Career and Style Ltd.</a:t>
            </a:r>
            <a:r>
              <a:rPr lang="en-US">
                <a:solidFill>
                  <a:srgbClr val="85A015"/>
                </a:solidFill>
              </a:rPr>
              <a:t> All rights reserved.</a:t>
            </a:r>
            <a:endParaRPr lang="hu-HU">
              <a:solidFill>
                <a:srgbClr val="85A015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Career and Style Ltd.</a:t>
            </a:r>
            <a:r>
              <a:rPr lang="en-US">
                <a:solidFill>
                  <a:srgbClr val="85A015"/>
                </a:solidFill>
              </a:rPr>
              <a:t> All rights reserved.</a:t>
            </a:r>
            <a:endParaRPr lang="hu-HU">
              <a:solidFill>
                <a:srgbClr val="85A015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Career and Style Ltd.</a:t>
            </a:r>
            <a:r>
              <a:rPr lang="en-US">
                <a:solidFill>
                  <a:srgbClr val="85A015"/>
                </a:solidFill>
              </a:rPr>
              <a:t> All rights reserved.</a:t>
            </a:r>
            <a:endParaRPr lang="hu-HU">
              <a:solidFill>
                <a:srgbClr val="85A015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Career and Style Ltd.</a:t>
            </a:r>
            <a:r>
              <a:rPr lang="en-US">
                <a:solidFill>
                  <a:srgbClr val="85A015"/>
                </a:solidFill>
              </a:rPr>
              <a:t> All rights reserved.</a:t>
            </a:r>
            <a:endParaRPr lang="hu-HU">
              <a:solidFill>
                <a:srgbClr val="85A015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Career and Style Ltd.</a:t>
            </a:r>
            <a:r>
              <a:rPr lang="en-US">
                <a:solidFill>
                  <a:srgbClr val="85A015"/>
                </a:solidFill>
              </a:rPr>
              <a:t> All rights reserved.</a:t>
            </a:r>
            <a:endParaRPr lang="hu-HU">
              <a:solidFill>
                <a:srgbClr val="85A015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Career and Style Ltd.</a:t>
            </a:r>
            <a:r>
              <a:rPr lang="en-US">
                <a:solidFill>
                  <a:srgbClr val="85A015"/>
                </a:solidFill>
              </a:rPr>
              <a:t> All rights reserved.</a:t>
            </a:r>
            <a:endParaRPr lang="hu-HU">
              <a:solidFill>
                <a:srgbClr val="85A015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838" y="6381750"/>
            <a:ext cx="92043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rgbClr val="453154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Career and Style Ltd.</a:t>
            </a:r>
            <a:r>
              <a:rPr lang="en-US">
                <a:solidFill>
                  <a:srgbClr val="85A015"/>
                </a:solidFill>
              </a:rPr>
              <a:t> All rights reserved.</a:t>
            </a:r>
            <a:endParaRPr lang="hu-HU">
              <a:solidFill>
                <a:srgbClr val="85A015"/>
              </a:solidFill>
            </a:endParaRPr>
          </a:p>
        </p:txBody>
      </p:sp>
      <p:pic>
        <p:nvPicPr>
          <p:cNvPr id="1027" name="Picture 3" descr="subpage_logo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647113" y="0"/>
            <a:ext cx="125888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600200"/>
            <a:ext cx="92043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3588" y="0"/>
            <a:ext cx="8191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     Mintacím szerkesztése</a:t>
            </a:r>
          </a:p>
        </p:txBody>
      </p:sp>
      <p:pic>
        <p:nvPicPr>
          <p:cNvPr id="1030" name="Picture 6" descr="header_icon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61950" y="465138"/>
            <a:ext cx="2794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45315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453154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453154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453154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453154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700" b="1">
          <a:solidFill>
            <a:srgbClr val="453154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700" b="1">
          <a:solidFill>
            <a:srgbClr val="453154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700" b="1">
          <a:solidFill>
            <a:srgbClr val="453154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700" b="1">
          <a:solidFill>
            <a:srgbClr val="453154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45315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0838" y="5229225"/>
            <a:ext cx="92043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Tanácsadó kft</a:t>
            </a:r>
          </a:p>
        </p:txBody>
      </p:sp>
      <p:pic>
        <p:nvPicPr>
          <p:cNvPr id="13315" name="Picture 3" descr="mainpage_logo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3159125" y="620713"/>
            <a:ext cx="37973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53154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53154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53154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53154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53154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45315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45315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45315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453154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Élőláb hely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Career and Style Ltd.</a:t>
            </a:r>
            <a:r>
              <a:rPr lang="en-US" smtClean="0">
                <a:solidFill>
                  <a:srgbClr val="85A015"/>
                </a:solidFill>
                <a:cs typeface="Arial" charset="0"/>
              </a:rPr>
              <a:t> All rights reserved.</a:t>
            </a:r>
            <a:endParaRPr lang="hu-HU" smtClean="0">
              <a:solidFill>
                <a:srgbClr val="85A015"/>
              </a:solidFill>
              <a:cs typeface="Arial" charset="0"/>
            </a:endParaRPr>
          </a:p>
        </p:txBody>
      </p:sp>
      <p:sp>
        <p:nvSpPr>
          <p:cNvPr id="27650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sz="4000" b="1" smtClean="0"/>
          </a:p>
          <a:p>
            <a:pPr eaLnBrk="1" hangingPunct="1"/>
            <a:endParaRPr lang="en-GB" sz="4000" b="1" smtClean="0"/>
          </a:p>
        </p:txBody>
      </p:sp>
      <p:sp>
        <p:nvSpPr>
          <p:cNvPr id="27651" name="Rectangle 7"/>
          <p:cNvSpPr>
            <a:spLocks noChangeArrowheads="1"/>
          </p:cNvSpPr>
          <p:nvPr/>
        </p:nvSpPr>
        <p:spPr bwMode="auto">
          <a:xfrm>
            <a:off x="939800" y="1581150"/>
            <a:ext cx="8283575" cy="5794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hu-HU" sz="3200" b="1">
                <a:solidFill>
                  <a:srgbClr val="453154"/>
                </a:solidFill>
              </a:rPr>
              <a:t>Sikeres élet - Te mit teszel érte?</a:t>
            </a:r>
          </a:p>
        </p:txBody>
      </p:sp>
      <p:sp>
        <p:nvSpPr>
          <p:cNvPr id="27652" name="Rectangle 10"/>
          <p:cNvSpPr>
            <a:spLocks noChangeArrowheads="1"/>
          </p:cNvSpPr>
          <p:nvPr/>
        </p:nvSpPr>
        <p:spPr bwMode="auto">
          <a:xfrm>
            <a:off x="6684963" y="5594350"/>
            <a:ext cx="2657475" cy="7016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hu-HU">
                <a:solidFill>
                  <a:srgbClr val="453154"/>
                </a:solidFill>
              </a:rPr>
              <a:t>2012 November 16.</a:t>
            </a:r>
          </a:p>
          <a:p>
            <a:r>
              <a:rPr lang="hu-HU">
                <a:solidFill>
                  <a:srgbClr val="453154"/>
                </a:solidFill>
              </a:rPr>
              <a:t>Margitsziget –VUKK</a:t>
            </a:r>
          </a:p>
        </p:txBody>
      </p:sp>
      <p:pic>
        <p:nvPicPr>
          <p:cNvPr id="27653" name="Kép 9" descr="C:\Users\user\AppData\Local\Microsoft\Windows\Temporary Internet Files\Content.IE5\WPPMA9BB\MP90038553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9913" y="2332038"/>
            <a:ext cx="311308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Élőláb helye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Career and Style Ltd.</a:t>
            </a:r>
            <a:r>
              <a:rPr lang="en-US" smtClean="0">
                <a:solidFill>
                  <a:srgbClr val="85A015"/>
                </a:solidFill>
                <a:cs typeface="Arial" charset="0"/>
              </a:rPr>
              <a:t> All rights reserved.</a:t>
            </a:r>
            <a:endParaRPr lang="hu-HU" smtClean="0">
              <a:solidFill>
                <a:srgbClr val="85A015"/>
              </a:solidFill>
              <a:cs typeface="Arial" charset="0"/>
            </a:endParaRPr>
          </a:p>
        </p:txBody>
      </p:sp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328613" y="811213"/>
            <a:ext cx="8712200" cy="44862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r>
              <a:rPr lang="hu-HU" sz="1600" b="1"/>
              <a:t>			</a:t>
            </a:r>
            <a:r>
              <a:rPr lang="hu-HU" sz="1600" b="1">
                <a:solidFill>
                  <a:srgbClr val="453154"/>
                </a:solidFill>
              </a:rPr>
              <a:t>	</a:t>
            </a:r>
            <a:r>
              <a:rPr lang="hu-HU" sz="1800" b="1">
                <a:solidFill>
                  <a:srgbClr val="453154"/>
                </a:solidFill>
              </a:rPr>
              <a:t>AGENDA</a:t>
            </a:r>
            <a:endParaRPr lang="hu-HU" sz="1800">
              <a:solidFill>
                <a:srgbClr val="453154"/>
              </a:solidFill>
            </a:endParaRPr>
          </a:p>
          <a:p>
            <a:r>
              <a:rPr lang="hu-HU" sz="1800" b="1">
                <a:solidFill>
                  <a:srgbClr val="453154"/>
                </a:solidFill>
              </a:rPr>
              <a:t>			Volt Unileveresek Kapcsolati Köre</a:t>
            </a:r>
            <a:endParaRPr lang="hu-HU" sz="1800">
              <a:solidFill>
                <a:srgbClr val="453154"/>
              </a:solidFill>
            </a:endParaRPr>
          </a:p>
          <a:p>
            <a:r>
              <a:rPr lang="hu-HU" sz="1800" b="1">
                <a:solidFill>
                  <a:srgbClr val="453154"/>
                </a:solidFill>
              </a:rPr>
              <a:t>			V.U.K.K.  – 2011.  November 16.</a:t>
            </a:r>
            <a:endParaRPr lang="hu-HU" sz="1800">
              <a:solidFill>
                <a:srgbClr val="453154"/>
              </a:solidFill>
            </a:endParaRPr>
          </a:p>
          <a:p>
            <a:endParaRPr lang="hu-HU" sz="1800">
              <a:solidFill>
                <a:srgbClr val="453154"/>
              </a:solidFill>
            </a:endParaRPr>
          </a:p>
          <a:p>
            <a:r>
              <a:rPr lang="hu-HU" sz="1800">
                <a:solidFill>
                  <a:srgbClr val="453154"/>
                </a:solidFill>
              </a:rPr>
              <a:t>18.00 – 18.30	Regisztráció, Érkezés</a:t>
            </a:r>
          </a:p>
          <a:p>
            <a:r>
              <a:rPr lang="hu-HU" sz="1800">
                <a:solidFill>
                  <a:srgbClr val="453154"/>
                </a:solidFill>
              </a:rPr>
              <a:t>18.30 - 18.35	 – Sikeres élet – Te mit teszel érte?</a:t>
            </a:r>
          </a:p>
          <a:p>
            <a:r>
              <a:rPr lang="hu-HU" sz="1800" b="1">
                <a:solidFill>
                  <a:srgbClr val="453154"/>
                </a:solidFill>
              </a:rPr>
              <a:t>	</a:t>
            </a:r>
            <a:r>
              <a:rPr lang="hu-HU" sz="1800" b="1">
                <a:solidFill>
                  <a:srgbClr val="453154"/>
                </a:solidFill>
                <a:latin typeface="Arial" charset="0"/>
              </a:rPr>
              <a:t>              </a:t>
            </a:r>
            <a:r>
              <a:rPr lang="hu-HU" sz="1800" b="1">
                <a:solidFill>
                  <a:srgbClr val="453154"/>
                </a:solidFill>
              </a:rPr>
              <a:t> Csík Klára – Karrier és Stílus Tanácsadó Kft.</a:t>
            </a:r>
            <a:endParaRPr lang="hu-HU" sz="1800">
              <a:solidFill>
                <a:srgbClr val="453154"/>
              </a:solidFill>
            </a:endParaRPr>
          </a:p>
          <a:p>
            <a:r>
              <a:rPr lang="hu-HU" sz="1800">
                <a:solidFill>
                  <a:srgbClr val="453154"/>
                </a:solidFill>
              </a:rPr>
              <a:t>18.35 – 19.10	Élet</a:t>
            </a:r>
            <a:r>
              <a:rPr lang="hu-HU" sz="1800">
                <a:solidFill>
                  <a:srgbClr val="453154"/>
                </a:solidFill>
                <a:latin typeface="Arial" charset="0"/>
              </a:rPr>
              <a:t>stílus és fogyasztási </a:t>
            </a:r>
            <a:r>
              <a:rPr lang="hu-HU" sz="1800">
                <a:solidFill>
                  <a:srgbClr val="453154"/>
                </a:solidFill>
              </a:rPr>
              <a:t> trendek – 2013-ban</a:t>
            </a:r>
          </a:p>
          <a:p>
            <a:r>
              <a:rPr lang="hu-HU" sz="1800" b="1">
                <a:solidFill>
                  <a:srgbClr val="453154"/>
                </a:solidFill>
              </a:rPr>
              <a:t>		Törőcsik Mária Profess</a:t>
            </a:r>
            <a:r>
              <a:rPr lang="hu-HU" sz="1800" b="1">
                <a:solidFill>
                  <a:srgbClr val="453154"/>
                </a:solidFill>
                <a:latin typeface="Arial" charset="0"/>
              </a:rPr>
              <a:t>z</a:t>
            </a:r>
            <a:r>
              <a:rPr lang="hu-HU" sz="1800" b="1">
                <a:solidFill>
                  <a:srgbClr val="453154"/>
                </a:solidFill>
              </a:rPr>
              <a:t>or – PTE</a:t>
            </a:r>
          </a:p>
          <a:p>
            <a:r>
              <a:rPr lang="hu-HU" sz="1800">
                <a:solidFill>
                  <a:srgbClr val="453154"/>
                </a:solidFill>
              </a:rPr>
              <a:t>19.10 – 19.30	Élet –ÚT másképpen – a pálya módosító!</a:t>
            </a:r>
          </a:p>
          <a:p>
            <a:r>
              <a:rPr lang="hu-HU" sz="1800" b="1">
                <a:solidFill>
                  <a:srgbClr val="453154"/>
                </a:solidFill>
              </a:rPr>
              <a:t>		Beszélgetés – Tőtös Zsolt-tal</a:t>
            </a:r>
          </a:p>
          <a:p>
            <a:r>
              <a:rPr lang="hu-HU" sz="1800">
                <a:solidFill>
                  <a:srgbClr val="453154"/>
                </a:solidFill>
              </a:rPr>
              <a:t>19.30 – 21.00	Vacsora</a:t>
            </a:r>
          </a:p>
          <a:p>
            <a:r>
              <a:rPr lang="hu-HU" sz="1800">
                <a:solidFill>
                  <a:srgbClr val="453154"/>
                </a:solidFill>
              </a:rPr>
              <a:t>21.00 – 21.30	Beszélgetés – a karrier lehetőségekről - 2012-2013-ban</a:t>
            </a:r>
          </a:p>
          <a:p>
            <a:r>
              <a:rPr lang="hu-HU" sz="1800" b="1">
                <a:solidFill>
                  <a:srgbClr val="453154"/>
                </a:solidFill>
              </a:rPr>
              <a:t>                     	Gyenes András – Német Csongor – Szabó Andrea</a:t>
            </a:r>
            <a:endParaRPr lang="hu-HU" sz="1800">
              <a:solidFill>
                <a:srgbClr val="453154"/>
              </a:solidFill>
            </a:endParaRPr>
          </a:p>
          <a:p>
            <a:r>
              <a:rPr lang="hu-HU" sz="1800">
                <a:solidFill>
                  <a:srgbClr val="453154"/>
                </a:solidFill>
              </a:rPr>
              <a:t>21.30 –  24.00	Desszert, Tombola, –  hatalmas nyeremények, sok – sok </a:t>
            </a:r>
          </a:p>
          <a:p>
            <a:r>
              <a:rPr lang="hu-HU" sz="1800">
                <a:solidFill>
                  <a:srgbClr val="453154"/>
                </a:solidFill>
              </a:rPr>
              <a:t>		beszélgetés - építsd a kapcsolatot!!!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Élőláb hely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Career and Style Ltd.</a:t>
            </a:r>
            <a:r>
              <a:rPr lang="en-US" smtClean="0">
                <a:solidFill>
                  <a:srgbClr val="85A015"/>
                </a:solidFill>
                <a:cs typeface="Arial" charset="0"/>
              </a:rPr>
              <a:t> All rights reserved.</a:t>
            </a:r>
            <a:endParaRPr lang="hu-HU" smtClean="0">
              <a:solidFill>
                <a:srgbClr val="85A015"/>
              </a:solidFill>
              <a:cs typeface="Arial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 Milyen , a 2012 –es év ?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1236663"/>
            <a:ext cx="9204325" cy="4525962"/>
          </a:xfrm>
        </p:spPr>
        <p:txBody>
          <a:bodyPr/>
          <a:lstStyle/>
          <a:p>
            <a:pPr lvl="2" eaLnBrk="1" hangingPunct="1">
              <a:buFont typeface="Tahoma" pitchFamily="34" charset="0"/>
              <a:buChar char="−"/>
            </a:pPr>
            <a:r>
              <a:rPr lang="hu-HU" sz="2000" smtClean="0">
                <a:solidFill>
                  <a:srgbClr val="453154"/>
                </a:solidFill>
                <a:latin typeface="Tahoma" pitchFamily="34" charset="0"/>
              </a:rPr>
              <a:t>Most sincs kolbászból a kerítés, sem itthon, sem pedig külhonban,</a:t>
            </a:r>
          </a:p>
          <a:p>
            <a:pPr lvl="2" eaLnBrk="1" hangingPunct="1">
              <a:buFont typeface="Tahoma" pitchFamily="34" charset="0"/>
              <a:buChar char="−"/>
            </a:pPr>
            <a:r>
              <a:rPr lang="hu-HU" sz="2000" smtClean="0">
                <a:solidFill>
                  <a:srgbClr val="453154"/>
                </a:solidFill>
                <a:latin typeface="Tahoma" pitchFamily="34" charset="0"/>
                <a:cs typeface="Tahoma" pitchFamily="34" charset="0"/>
              </a:rPr>
              <a:t>Sok erőfeszítés – kisebb eredmény és annak is örülni kell!</a:t>
            </a:r>
          </a:p>
          <a:p>
            <a:pPr lvl="2" eaLnBrk="1" hangingPunct="1">
              <a:buFont typeface="Tahoma" pitchFamily="34" charset="0"/>
              <a:buChar char="−"/>
            </a:pPr>
            <a:r>
              <a:rPr lang="hu-HU" sz="2000" smtClean="0">
                <a:solidFill>
                  <a:srgbClr val="453154"/>
                </a:solidFill>
                <a:latin typeface="Tahoma" pitchFamily="34" charset="0"/>
                <a:cs typeface="Tahoma" pitchFamily="34" charset="0"/>
              </a:rPr>
              <a:t>Stresszes emberek, főnökök prés alatt,</a:t>
            </a:r>
          </a:p>
          <a:p>
            <a:pPr lvl="2" eaLnBrk="1" hangingPunct="1">
              <a:buFont typeface="Tahoma" pitchFamily="34" charset="0"/>
              <a:buChar char="−"/>
            </a:pPr>
            <a:r>
              <a:rPr lang="hu-HU" sz="2000" smtClean="0">
                <a:solidFill>
                  <a:srgbClr val="453154"/>
                </a:solidFill>
                <a:latin typeface="Tahoma" pitchFamily="34" charset="0"/>
                <a:cs typeface="Tahoma" pitchFamily="34" charset="0"/>
              </a:rPr>
              <a:t>Vannak siker történetek, érdemes belőlük táplálkozni,</a:t>
            </a:r>
          </a:p>
          <a:p>
            <a:pPr lvl="2" eaLnBrk="1" hangingPunct="1">
              <a:buFont typeface="Tahoma" pitchFamily="34" charset="0"/>
              <a:buChar char="−"/>
            </a:pPr>
            <a:r>
              <a:rPr lang="hu-HU" sz="2000" smtClean="0">
                <a:solidFill>
                  <a:srgbClr val="453154"/>
                </a:solidFill>
                <a:latin typeface="Tahoma" pitchFamily="34" charset="0"/>
                <a:cs typeface="Tahoma" pitchFamily="34" charset="0"/>
              </a:rPr>
              <a:t>WLB – mi a fontosabb, a lét vagy a tudat,</a:t>
            </a:r>
          </a:p>
          <a:p>
            <a:pPr lvl="2" eaLnBrk="1" hangingPunct="1">
              <a:buFont typeface="Tahoma" pitchFamily="34" charset="0"/>
              <a:buChar char="−"/>
            </a:pPr>
            <a:r>
              <a:rPr lang="hu-HU" sz="2000" smtClean="0">
                <a:solidFill>
                  <a:srgbClr val="453154"/>
                </a:solidFill>
                <a:latin typeface="Tahoma" pitchFamily="34" charset="0"/>
                <a:cs typeface="Tahoma" pitchFamily="34" charset="0"/>
              </a:rPr>
              <a:t>Tervezés – jövőkép – stratégia – taktika</a:t>
            </a:r>
          </a:p>
          <a:p>
            <a:pPr lvl="2" eaLnBrk="1" hangingPunct="1">
              <a:buFont typeface="Tahoma" pitchFamily="34" charset="0"/>
              <a:buChar char="−"/>
            </a:pPr>
            <a:r>
              <a:rPr lang="hu-HU" sz="2000" smtClean="0">
                <a:solidFill>
                  <a:srgbClr val="453154"/>
                </a:solidFill>
                <a:latin typeface="Tahoma" pitchFamily="34" charset="0"/>
                <a:cs typeface="Tahoma" pitchFamily="34" charset="0"/>
              </a:rPr>
              <a:t>Hol a helyed, te mit akarsz elérni – 3-5 év múlva, vagy éppen holnap!</a:t>
            </a:r>
          </a:p>
          <a:p>
            <a:pPr lvl="2" eaLnBrk="1" hangingPunct="1">
              <a:buFont typeface="Tahoma" pitchFamily="34" charset="0"/>
              <a:buChar char="−"/>
            </a:pPr>
            <a:r>
              <a:rPr lang="hu-HU" sz="2000" smtClean="0">
                <a:solidFill>
                  <a:srgbClr val="453154"/>
                </a:solidFill>
                <a:latin typeface="Tahoma" pitchFamily="34" charset="0"/>
              </a:rPr>
              <a:t>Értékeld az eredményeidet, légy büszke arra, amit elértél!</a:t>
            </a:r>
          </a:p>
          <a:p>
            <a:pPr lvl="2" eaLnBrk="1" hangingPunct="1">
              <a:buFont typeface="Tahoma" pitchFamily="34" charset="0"/>
              <a:buChar char="−"/>
            </a:pPr>
            <a:r>
              <a:rPr lang="hu-HU" sz="2000" smtClean="0">
                <a:solidFill>
                  <a:srgbClr val="453154"/>
                </a:solidFill>
                <a:latin typeface="Tahoma" pitchFamily="34" charset="0"/>
              </a:rPr>
              <a:t>Ne csak magadra gondolj, tegyél másokért, jó a lelkednek!</a:t>
            </a:r>
          </a:p>
          <a:p>
            <a:pPr lvl="2" eaLnBrk="1" hangingPunct="1">
              <a:buFont typeface="Tahoma" pitchFamily="34" charset="0"/>
              <a:buChar char="−"/>
            </a:pPr>
            <a:r>
              <a:rPr lang="hu-HU" sz="2000" smtClean="0">
                <a:solidFill>
                  <a:srgbClr val="453154"/>
                </a:solidFill>
                <a:latin typeface="Tahoma" pitchFamily="34" charset="0"/>
              </a:rPr>
              <a:t>Építsd magad – testileg – lelkileg egyaránt!</a:t>
            </a:r>
          </a:p>
          <a:p>
            <a:pPr lvl="2" eaLnBrk="1" hangingPunct="1">
              <a:buFont typeface="Tahoma" pitchFamily="34" charset="0"/>
              <a:buChar char="−"/>
            </a:pPr>
            <a:r>
              <a:rPr lang="hu-HU" sz="2000" smtClean="0">
                <a:solidFill>
                  <a:srgbClr val="453154"/>
                </a:solidFill>
                <a:latin typeface="Tahoma" pitchFamily="34" charset="0"/>
              </a:rPr>
              <a:t>Ne félj tanácsot kérni, keress segítőtársakat!</a:t>
            </a:r>
          </a:p>
          <a:p>
            <a:pPr lvl="2" eaLnBrk="1" hangingPunct="1">
              <a:buFont typeface="Tahoma" pitchFamily="34" charset="0"/>
              <a:buChar char="−"/>
            </a:pPr>
            <a:r>
              <a:rPr lang="hu-HU" sz="2000" smtClean="0">
                <a:solidFill>
                  <a:srgbClr val="453154"/>
                </a:solidFill>
                <a:latin typeface="Tahoma" pitchFamily="34" charset="0"/>
              </a:rPr>
              <a:t>Bízzál a jövőben – mindig jön új kanyar az úton!</a:t>
            </a:r>
          </a:p>
          <a:p>
            <a:pPr eaLnBrk="1" hangingPunct="1"/>
            <a:endParaRPr lang="hu-HU" smtClean="0"/>
          </a:p>
        </p:txBody>
      </p:sp>
      <p:sp>
        <p:nvSpPr>
          <p:cNvPr id="29700" name="Szövegdoboz 4"/>
          <p:cNvSpPr txBox="1">
            <a:spLocks noChangeArrowheads="1"/>
          </p:cNvSpPr>
          <p:nvPr/>
        </p:nvSpPr>
        <p:spPr bwMode="auto">
          <a:xfrm>
            <a:off x="403225" y="1249363"/>
            <a:ext cx="922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>
                <a:solidFill>
                  <a:srgbClr val="453154"/>
                </a:solidFill>
              </a:rPr>
              <a:t>2012</a:t>
            </a:r>
            <a:endParaRPr lang="en-GB">
              <a:solidFill>
                <a:srgbClr val="45315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Élőláb hely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Career and Style Ltd.</a:t>
            </a:r>
            <a:r>
              <a:rPr lang="en-US" smtClean="0">
                <a:solidFill>
                  <a:srgbClr val="85A015"/>
                </a:solidFill>
                <a:cs typeface="Arial" charset="0"/>
              </a:rPr>
              <a:t> All rights reserved.</a:t>
            </a:r>
            <a:endParaRPr lang="hu-HU" smtClean="0">
              <a:solidFill>
                <a:srgbClr val="85A015"/>
              </a:solidFill>
              <a:cs typeface="Arial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3588" y="0"/>
            <a:ext cx="8191500" cy="706438"/>
          </a:xfrm>
        </p:spPr>
        <p:txBody>
          <a:bodyPr/>
          <a:lstStyle/>
          <a:p>
            <a:pPr algn="ctr" eaLnBrk="1" hangingPunct="1"/>
            <a:r>
              <a:rPr lang="hu-HU" sz="2400" smtClean="0"/>
              <a:t>Karrier és Életfa – Neked mit jelent?</a:t>
            </a:r>
            <a:endParaRPr lang="en-US" smtClean="0"/>
          </a:p>
        </p:txBody>
      </p:sp>
      <p:pic>
        <p:nvPicPr>
          <p:cNvPr id="30723" name="Picture 3" descr="MCj04417930000[1]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73338" y="1247775"/>
            <a:ext cx="4832350" cy="4840288"/>
          </a:xfrm>
        </p:spPr>
      </p:pic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697538" y="4722813"/>
            <a:ext cx="1384300" cy="366712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b="1">
                <a:solidFill>
                  <a:srgbClr val="453154"/>
                </a:solidFill>
              </a:rPr>
              <a:t>SIKER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21038" y="4041775"/>
            <a:ext cx="1652587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b="1">
                <a:solidFill>
                  <a:srgbClr val="453154"/>
                </a:solidFill>
              </a:rPr>
              <a:t>HATALOM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769100" y="3573463"/>
            <a:ext cx="1350963" cy="366712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b="1">
                <a:solidFill>
                  <a:srgbClr val="453154"/>
                </a:solidFill>
              </a:rPr>
              <a:t>PÉNZ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727325" y="2868613"/>
            <a:ext cx="1458913" cy="3698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b="1">
                <a:solidFill>
                  <a:srgbClr val="453154"/>
                </a:solidFill>
              </a:rPr>
              <a:t>PRESTIGE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5611813" y="2046288"/>
            <a:ext cx="1611312" cy="366712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b="1">
                <a:solidFill>
                  <a:srgbClr val="453154"/>
                </a:solidFill>
              </a:rPr>
              <a:t>HÍRNÉV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252788" y="796925"/>
            <a:ext cx="2936875" cy="6413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b="1">
                <a:solidFill>
                  <a:srgbClr val="453154"/>
                </a:solidFill>
              </a:rPr>
              <a:t>HELYI vagy/és NEMZETKÖZI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Élőláb hely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Career and Style Ltd.</a:t>
            </a:r>
            <a:r>
              <a:rPr lang="en-US" smtClean="0">
                <a:solidFill>
                  <a:srgbClr val="85A015"/>
                </a:solidFill>
                <a:cs typeface="Arial" charset="0"/>
              </a:rPr>
              <a:t> All rights reserved.</a:t>
            </a:r>
            <a:endParaRPr lang="hu-HU" smtClean="0">
              <a:solidFill>
                <a:srgbClr val="85A015"/>
              </a:solidFill>
              <a:cs typeface="Arial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 Indiai  bölcselkedés, amit érdemes megszívlelni !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Miért látni annyi mosolygó, elégedett indiai embert látni?</a:t>
            </a:r>
          </a:p>
          <a:p>
            <a:pPr eaLnBrk="1" hangingPunct="1"/>
            <a:endParaRPr lang="hu-HU" smtClean="0"/>
          </a:p>
          <a:p>
            <a:pPr eaLnBrk="1" hangingPunct="1">
              <a:buFontTx/>
              <a:buChar char="-"/>
            </a:pPr>
            <a:r>
              <a:rPr lang="hu-HU" smtClean="0"/>
              <a:t>Az élet ajándék, nem szükségszerűség, becsüld meg, hogy vagy!</a:t>
            </a:r>
          </a:p>
          <a:p>
            <a:pPr eaLnBrk="1" hangingPunct="1">
              <a:buFontTx/>
              <a:buChar char="-"/>
            </a:pPr>
            <a:endParaRPr lang="hu-HU" smtClean="0"/>
          </a:p>
          <a:p>
            <a:pPr eaLnBrk="1" hangingPunct="1">
              <a:buFontTx/>
              <a:buChar char="-"/>
            </a:pPr>
            <a:r>
              <a:rPr lang="hu-HU" smtClean="0"/>
              <a:t>A végén minden, mindig jóra fordul.</a:t>
            </a:r>
          </a:p>
          <a:p>
            <a:pPr eaLnBrk="1" hangingPunct="1">
              <a:buFontTx/>
              <a:buChar char="-"/>
            </a:pPr>
            <a:endParaRPr lang="hu-HU" smtClean="0"/>
          </a:p>
          <a:p>
            <a:pPr eaLnBrk="1" hangingPunct="1">
              <a:buFontTx/>
              <a:buChar char="-"/>
            </a:pPr>
            <a:r>
              <a:rPr lang="hu-HU" smtClean="0"/>
              <a:t>Ha még nem elég jó, akkor még nem jött el a vége, küzdj hogy jó vége </a:t>
            </a:r>
          </a:p>
          <a:p>
            <a:pPr eaLnBrk="1" hangingPunct="1"/>
            <a:r>
              <a:rPr lang="hu-HU" smtClean="0"/>
              <a:t>     legyen!!!</a:t>
            </a:r>
          </a:p>
          <a:p>
            <a:pPr eaLnBrk="1" hangingPunct="1">
              <a:buFontTx/>
              <a:buChar char="-"/>
            </a:pPr>
            <a:endParaRPr lang="hu-HU" smtClean="0"/>
          </a:p>
          <a:p>
            <a:pPr eaLnBrk="1" hangingPunct="1">
              <a:buFontTx/>
              <a:buChar char="-"/>
            </a:pPr>
            <a:endParaRPr lang="hu-H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Egyéni tervezés">
  <a:themeElements>
    <a:clrScheme name="1_Egyéni tervezé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Egyéni tervezé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003399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003399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gyéni tervezé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gyéni tervezé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gyéni tervezé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gyéni tervezé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gyéni tervezé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gyéni tervezé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gyéni tervezé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gyéni tervezé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gyéni tervezé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gyéni tervezé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gyéni tervezé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gyéni tervezé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003399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003399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Documents\Powerpoint\ID018 Category Management Workshop - Introduction and Overview.ppt</Template>
  <TotalTime>3497</TotalTime>
  <Words>282</Words>
  <Application>Microsoft Office PowerPoint</Application>
  <PresentationFormat>A4 Paper (210x297 mm)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Tahoma</vt:lpstr>
      <vt:lpstr>Arial</vt:lpstr>
      <vt:lpstr>Times New Roman</vt:lpstr>
      <vt:lpstr>1_Egyéni tervezés</vt:lpstr>
      <vt:lpstr>Alapértelmezett terv</vt:lpstr>
      <vt:lpstr>Slide 1</vt:lpstr>
      <vt:lpstr>Slide 2</vt:lpstr>
      <vt:lpstr> Milyen , a 2012 –es év ?</vt:lpstr>
      <vt:lpstr>Karrier és Életfa – Neked mit jelent?</vt:lpstr>
      <vt:lpstr> Indiai  bölcselkedés, amit érdemes megszívlelni !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Category Management Workshop</dc:title>
  <dc:creator>.</dc:creator>
  <cp:lastModifiedBy>klara</cp:lastModifiedBy>
  <cp:revision>380</cp:revision>
  <dcterms:created xsi:type="dcterms:W3CDTF">2002-06-05T11:26:26Z</dcterms:created>
  <dcterms:modified xsi:type="dcterms:W3CDTF">2012-11-05T13:35:48Z</dcterms:modified>
</cp:coreProperties>
</file>